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80929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Солнечная погода.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западных направлений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35-37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сентября,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01 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11575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14158</TotalTime>
  <Words>555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2333</cp:revision>
  <cp:lastPrinted>2021-07-01T03:56:27Z</cp:lastPrinted>
  <dcterms:created xsi:type="dcterms:W3CDTF">2018-03-27T06:03:00Z</dcterms:created>
  <dcterms:modified xsi:type="dcterms:W3CDTF">2022-09-01T09:03:54Z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