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12186352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№244</a:t>
                      </a:r>
                      <a:endParaRPr lang="zh-CN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сентября 2022 года</a:t>
                      </a:r>
                      <a:endParaRPr lang="zh-CN" altLang="x-none" sz="12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1983132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02 сентября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03 сентября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 сентября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6326184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 сентября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 сентября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днем кратковременный дождь, гроза. Ветер юго-западный с переходом на северо-восточный 9-14, днем порывы 18 м/с. Температура воздуха ночью 17-19, днём 29-31 тепла.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  </a:t>
            </a:r>
          </a:p>
          <a:p>
            <a:pPr lvl="0" algn="just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на 03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                                   с 20 ч. 2 сентября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3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</a:p>
          <a:p>
            <a:pPr lvl="0" indent="144000" algn="just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северо-восточный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9-14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13-15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299278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15232</TotalTime>
  <Words>572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2646</cp:revision>
  <cp:lastPrinted>2021-07-01T03:56:27Z</cp:lastPrinted>
  <dcterms:created xsi:type="dcterms:W3CDTF">2018-03-27T06:03:00Z</dcterms:created>
  <dcterms:modified xsi:type="dcterms:W3CDTF">2022-09-01T09:41:20Z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