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178808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 ночью 03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01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Днем пыльная буря.  Ветер юго-восточный, южный 9-14, днем порывы 15-18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03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15062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2337</cp:revision>
  <cp:lastPrinted>2021-10-15T03:50:29Z</cp:lastPrinted>
  <dcterms:created xsi:type="dcterms:W3CDTF">2018-03-27T06:03:00Z</dcterms:created>
  <dcterms:modified xsi:type="dcterms:W3CDTF">2022-09-01T08:44:14Z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