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94873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05604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13838</TotalTime>
  <Words>591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2571</cp:revision>
  <cp:lastPrinted>2022-08-30T06:34:25Z</cp:lastPrinted>
  <dcterms:created xsi:type="dcterms:W3CDTF">2018-03-27T06:03:00Z</dcterms:created>
  <dcterms:modified xsi:type="dcterms:W3CDTF">2022-08-30T10:08:52Z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