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68631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en-US" sz="1200" b="1" dirty="0" smtClean="0">
                <a:latin typeface="Times New Roman" pitchFamily="18" charset="0"/>
                <a:cs typeface="Times New Roman" pitchFamily="18" charset="0"/>
              </a:rPr>
              <a:t>3</a:t>
            </a:r>
            <a:r>
              <a:rPr lang="ru-RU" sz="1200" b="1" dirty="0" smtClean="0">
                <a:latin typeface="Times New Roman" pitchFamily="18" charset="0"/>
                <a:cs typeface="Times New Roman" pitchFamily="18" charset="0"/>
              </a:rPr>
              <a:t>1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12</a:t>
            </a:r>
            <a:r>
              <a:rPr lang="en-US"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13870</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2584</cp:revision>
  <cp:lastPrinted>2022-08-30T06:36:08Z</cp:lastPrinted>
  <dcterms:created xsi:type="dcterms:W3CDTF">2018-03-27T06:03:00Z</dcterms:created>
  <dcterms:modified xsi:type="dcterms:W3CDTF">2022-08-30T10:08:48Z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