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6916407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242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31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2-7 м/с. Температура воздуха ночью 14-16, днем 30-32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сентября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01 сентября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15-17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2240523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13951</TotalTime>
  <Words>545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2295</cp:revision>
  <cp:lastPrinted>2021-07-01T03:56:27Z</cp:lastPrinted>
  <dcterms:created xsi:type="dcterms:W3CDTF">2018-03-27T06:03:00Z</dcterms:created>
  <dcterms:modified xsi:type="dcterms:W3CDTF">2022-08-30T11:31:36Z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