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43181"/>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811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31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30</a:t>
            </a:r>
            <a:r>
              <a:rPr lang="kk-KZ" altLang="ru-RU" sz="1200" b="1" dirty="0" smtClean="0">
                <a:solidFill>
                  <a:srgbClr val="000000"/>
                </a:solidFill>
                <a:latin typeface="Times New Roman" pitchFamily="18" charset="0"/>
                <a:cs typeface="Times New Roman" pitchFamily="18" charset="0"/>
              </a:rPr>
              <a:t>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31 </a:t>
            </a:r>
            <a:r>
              <a:rPr lang="ru-RU" altLang="ru-RU" sz="1200" b="1" dirty="0" err="1" smtClean="0">
                <a:solidFill>
                  <a:srgbClr val="000000"/>
                </a:solidFill>
                <a:latin typeface="Times New Roman" pitchFamily="18" charset="0"/>
                <a:cs typeface="Times New Roman" pitchFamily="18" charset="0"/>
              </a:rPr>
              <a:t>тамыз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жауын-шашынсыз. Оңтүстік-батыстан жел соғады, күші 5-10 м/с. Ауа температурасы түнде 16-18, күндіз 33-35 градус жылы болады. </a:t>
            </a:r>
          </a:p>
          <a:p>
            <a:pPr lvl="0" algn="ctr"/>
            <a:r>
              <a:rPr lang="kk-KZ" sz="1200" b="1" dirty="0" smtClean="0">
                <a:solidFill>
                  <a:srgbClr val="000000"/>
                </a:solidFill>
                <a:latin typeface="Times New Roman" pitchFamily="18" charset="0"/>
                <a:cs typeface="Times New Roman" pitchFamily="18" charset="0"/>
              </a:rPr>
              <a:t>01 қыркүйекте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31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01 </a:t>
            </a:r>
            <a:r>
              <a:rPr lang="ru-RU" sz="1200" b="1" dirty="0" err="1" smtClean="0">
                <a:solidFill>
                  <a:srgbClr val="000000"/>
                </a:solidFill>
                <a:latin typeface="Times New Roman" pitchFamily="18" charset="0"/>
                <a:cs typeface="Times New Roman" pitchFamily="18" charset="0"/>
              </a:rPr>
              <a:t>қыркүйек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Оңтүстік-батыстан жел соғады, күші 2-7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9411397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2554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148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193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17184" y="2285992"/>
            <a:ext cx="4722162"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көтерінкі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5" name="Прямоугольник 4"/>
          <p:cNvSpPr/>
          <p:nvPr/>
        </p:nvSpPr>
        <p:spPr>
          <a:xfrm>
            <a:off x="317284" y="823168"/>
            <a:ext cx="4496016" cy="2462213"/>
          </a:xfrm>
          <a:prstGeom prst="rect">
            <a:avLst/>
          </a:prstGeom>
        </p:spPr>
        <p:txBody>
          <a:bodyPr wrap="square">
            <a:spAutoFit/>
          </a:bodyPr>
          <a:lstStyle/>
          <a:p>
            <a:r>
              <a:rPr lang="ru-RU" sz="1400" dirty="0">
                <a:latin typeface="Times New Roman" panose="02020603050405020304" pitchFamily="18" charset="0"/>
                <a:cs typeface="Times New Roman" panose="02020603050405020304" pitchFamily="18" charset="0"/>
              </a:rPr>
              <a:t>-</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әсіресе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автотрассалардың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немесе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басқа</a:t>
            </a:r>
            <a:r>
              <a:rPr lang="ru-RU" sz="1400" dirty="0">
                <a:latin typeface="Times New Roman" panose="02020603050405020304" pitchFamily="18" charset="0"/>
                <a:cs typeface="Times New Roman" panose="02020603050405020304" pitchFamily="18" charset="0"/>
              </a:rPr>
              <a:t> да </a:t>
            </a:r>
            <a:r>
              <a:rPr lang="ru-RU" sz="1400" dirty="0" err="1">
                <a:latin typeface="Times New Roman" panose="02020603050405020304" pitchFamily="18" charset="0"/>
                <a:cs typeface="Times New Roman" panose="02020603050405020304" pitchFamily="18" charset="0"/>
              </a:rPr>
              <a:t>ластану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көздерінің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жанында</a:t>
            </a:r>
            <a:r>
              <a:rPr lang="ru-RU" sz="1400" dirty="0">
                <a:latin typeface="Times New Roman" panose="02020603050405020304" pitchFamily="18" charset="0"/>
                <a:cs typeface="Times New Roman" panose="02020603050405020304" pitchFamily="18" charset="0"/>
              </a:rPr>
              <a:t> болу </a:t>
            </a:r>
            <a:r>
              <a:rPr lang="ru-RU" sz="1400" dirty="0" err="1">
                <a:latin typeface="Times New Roman" panose="02020603050405020304" pitchFamily="18" charset="0"/>
                <a:cs typeface="Times New Roman" panose="02020603050405020304" pitchFamily="18" charset="0"/>
              </a:rPr>
              <a:t>уақытын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қысқарту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Балалар</a:t>
            </a:r>
            <a:r>
              <a:rPr lang="ru-RU" sz="1400" dirty="0">
                <a:latin typeface="Times New Roman" panose="02020603050405020304" pitchFamily="18" charset="0"/>
                <a:cs typeface="Times New Roman" panose="02020603050405020304" pitchFamily="18" charset="0"/>
              </a:rPr>
              <a:t> мен </a:t>
            </a:r>
            <a:r>
              <a:rPr lang="ru-RU" sz="1400" dirty="0" err="1">
                <a:latin typeface="Times New Roman" panose="02020603050405020304" pitchFamily="18" charset="0"/>
                <a:cs typeface="Times New Roman" panose="02020603050405020304" pitchFamily="18" charset="0"/>
              </a:rPr>
              <a:t>жүкті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әйелдер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ұзақ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серуендеуден</a:t>
            </a:r>
            <a:r>
              <a:rPr lang="ru-RU" sz="1400" dirty="0">
                <a:latin typeface="Times New Roman" panose="02020603050405020304" pitchFamily="18" charset="0"/>
                <a:cs typeface="Times New Roman" panose="02020603050405020304" pitchFamily="18" charset="0"/>
              </a:rPr>
              <a:t> бас </a:t>
            </a:r>
            <a:r>
              <a:rPr lang="ru-RU" sz="1400" dirty="0" err="1">
                <a:latin typeface="Times New Roman" panose="02020603050405020304" pitchFamily="18" charset="0"/>
                <a:cs typeface="Times New Roman" panose="02020603050405020304" pitchFamily="18" charset="0"/>
              </a:rPr>
              <a:t>тартуы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керек</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өкпенің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жүрек-қан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тамырлары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аллергиялық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созылмалы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ауруларынан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зардап</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шегетін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адамдарда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болған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кезде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өзімен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бірге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дәрілік</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препараттар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физикалық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белсенділікті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шектеңіз</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Жабық</a:t>
            </a:r>
            <a:r>
              <a:rPr lang="ru-RU" sz="1400" dirty="0">
                <a:latin typeface="Times New Roman" panose="02020603050405020304" pitchFamily="18" charset="0"/>
                <a:cs typeface="Times New Roman" panose="02020603050405020304" pitchFamily="18" charset="0"/>
              </a:rPr>
              <a:t> спорт </a:t>
            </a:r>
            <a:r>
              <a:rPr lang="ru-RU" sz="1400" dirty="0" err="1">
                <a:latin typeface="Times New Roman" panose="02020603050405020304" pitchFamily="18" charset="0"/>
                <a:cs typeface="Times New Roman" panose="02020603050405020304" pitchFamily="18" charset="0"/>
              </a:rPr>
              <a:t>кешендерінде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дене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шынықтыру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және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спортпен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айналысу</a:t>
            </a:r>
            <a:r>
              <a:rPr lang="ru-RU" sz="1400" dirty="0">
                <a:latin typeface="Times New Roman" panose="02020603050405020304" pitchFamily="18" charset="0"/>
                <a:cs typeface="Times New Roman" panose="02020603050405020304" pitchFamily="18" charset="0"/>
              </a:rPr>
              <a:t>.</a:t>
            </a:r>
            <a:endParaRPr lang="ru-RU" sz="14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13475</TotalTime>
  <Words>560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2392</cp:revision>
  <cp:lastPrinted>2021-07-01T07:38:07Z</cp:lastPrinted>
  <dcterms:created xsi:type="dcterms:W3CDTF">2018-03-27T06:03:00Z</dcterms:created>
  <dcterms:modified xsi:type="dcterms:W3CDTF">2022-08-30T09:15:13Z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