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9934704"/>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242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30</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i="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152900"/>
            <a:ext cx="4681539" cy="2108269"/>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31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30 тамыздан с. 21-ден. 31 тамызда с. 21-ге дейін</a:t>
            </a:r>
          </a:p>
          <a:p>
            <a:pPr algn="just"/>
            <a:r>
              <a:rPr lang="kk-KZ"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Ж</a:t>
            </a:r>
            <a:r>
              <a:rPr lang="kk-KZ" sz="1200" dirty="0">
                <a:latin typeface="Times New Roman" panose="02020603050405020304" pitchFamily="18" charset="0"/>
                <a:cs typeface="Times New Roman" panose="02020603050405020304" pitchFamily="18" charset="0"/>
              </a:rPr>
              <a:t>ауын-шашынсыз</a:t>
            </a:r>
            <a:r>
              <a:rPr lang="kk-KZ" sz="1200" kern="1400" dirty="0">
                <a:solidFill>
                  <a:srgbClr val="000000"/>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dirty="0">
                <a:latin typeface="Times New Roman" panose="02020603050405020304" pitchFamily="18" charset="0"/>
                <a:cs typeface="Times New Roman" panose="02020603050405020304" pitchFamily="18" charset="0"/>
              </a:rPr>
              <a:t>атыс</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тан, </a:t>
            </a:r>
            <a:r>
              <a:rPr lang="ru-RU" sz="1200" dirty="0">
                <a:latin typeface="Times New Roman" panose="02020603050405020304" pitchFamily="18" charset="0"/>
                <a:cs typeface="Times New Roman" panose="02020603050405020304" pitchFamily="18" charset="0"/>
              </a:rPr>
              <a:t>оңтүстік-батыстан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 түнде  11-13, күндіз 28-30 жылы.</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31 тамыздан с. 21-ден 01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a:t>
            </a:r>
            <a:r>
              <a:rPr lang="kk-KZ" sz="1200" dirty="0">
                <a:latin typeface="Times New Roman" panose="02020603050405020304" pitchFamily="18" charset="0"/>
                <a:cs typeface="Times New Roman" panose="02020603050405020304" pitchFamily="18" charset="0"/>
              </a:rPr>
              <a:t>ауын-шашынсыз</a:t>
            </a:r>
            <a:r>
              <a:rPr lang="kk-KZ" sz="1200" kern="1400" dirty="0">
                <a:solidFill>
                  <a:srgbClr val="000000"/>
                </a:solidFill>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200" dirty="0">
                <a:latin typeface="Times New Roman" panose="02020603050405020304" pitchFamily="18" charset="0"/>
                <a:cs typeface="Times New Roman" panose="02020603050405020304" pitchFamily="18" charset="0"/>
              </a:rPr>
              <a:t>атыс</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тан, </a:t>
            </a:r>
            <a:r>
              <a:rPr lang="ru-RU" sz="1200" dirty="0">
                <a:latin typeface="Times New Roman" panose="02020603050405020304" pitchFamily="18" charset="0"/>
                <a:cs typeface="Times New Roman" panose="02020603050405020304" pitchFamily="18" charset="0"/>
              </a:rPr>
              <a:t>оңтүстік-батыстан</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7-12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13-15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31</a:t>
            </a:r>
            <a:r>
              <a:rPr lang="kk-KZ" sz="1200" kern="1400" dirty="0">
                <a:solidFill>
                  <a:srgbClr val="000000"/>
                </a:solidFill>
                <a:latin typeface="Times New Roman" panose="02020603050405020304" pitchFamily="18" charset="0"/>
                <a:ea typeface="Times New Roman" panose="02020603050405020304" pitchFamily="18" charset="0"/>
              </a:rPr>
              <a:t> тамызына, 01</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a:solidFill>
                  <a:prstClr val="black"/>
                </a:solidFill>
                <a:latin typeface="Times New Roman" panose="02020603050405020304" pitchFamily="18" charset="0"/>
                <a:cs typeface="Times New Roman" panose="02020603050405020304" pitchFamily="18" charset="0"/>
              </a:rPr>
              <a:t>           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4"/>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17109</TotalTime>
  <Words>565</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2751</cp:revision>
  <cp:lastPrinted>2022-05-31T05:49:59Z</cp:lastPrinted>
  <dcterms:created xsi:type="dcterms:W3CDTF">2018-03-27T06:03:00Z</dcterms:created>
  <dcterms:modified xsi:type="dcterms:W3CDTF">2022-08-30T10:04:26Z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