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9419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31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7-9,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августа, ночью 1 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90237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14401</TotalTime>
  <Words>637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2335</cp:revision>
  <cp:lastPrinted>2021-07-01T03:56:27Z</cp:lastPrinted>
  <dcterms:created xsi:type="dcterms:W3CDTF">2018-03-27T06:03:00Z</dcterms:created>
  <dcterms:modified xsi:type="dcterms:W3CDTF">2022-08-30T10:00:44Z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