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14556609"/>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№242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75469574"/>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27453" y="178389"/>
            <a:ext cx="4908111"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тамызға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30 </a:t>
            </a:r>
            <a:r>
              <a:rPr lang="ru-RU" altLang="ru-RU" sz="1200" b="1" dirty="0" err="1" smtClean="0">
                <a:solidFill>
                  <a:prstClr val="black"/>
                </a:solidFill>
                <a:latin typeface="Times New Roman" panose="02020603050405020304" pitchFamily="18" charset="0"/>
                <a:cs typeface="Times New Roman" panose="02020603050405020304" pitchFamily="18" charset="0"/>
              </a:rPr>
              <a:t>тамыздың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31 </a:t>
            </a:r>
            <a:r>
              <a:rPr lang="ru-RU" altLang="ru-RU" sz="1200" b="1" dirty="0" err="1">
                <a:solidFill>
                  <a:prstClr val="black"/>
                </a:solidFill>
                <a:latin typeface="Times New Roman" panose="02020603050405020304" pitchFamily="18" charset="0"/>
                <a:cs typeface="Times New Roman" panose="02020603050405020304" pitchFamily="18" charset="0"/>
              </a:rPr>
              <a:t>тамыздың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Жауын-шашынсыз.</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солтүстік-батыстан, </a:t>
            </a:r>
            <a:r>
              <a:rPr lang="kk-KZ" sz="1200" dirty="0" smtClean="0">
                <a:latin typeface="Times New Roman" panose="02020603050405020304" pitchFamily="18" charset="0"/>
                <a:cs typeface="Times New Roman" panose="02020603050405020304" pitchFamily="18" charset="0"/>
              </a:rPr>
              <a:t>солтүстіктен 2-7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28-30°</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01 қыркүйекке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31 </a:t>
            </a:r>
            <a:r>
              <a:rPr lang="ru-RU" sz="1200" b="1" dirty="0" err="1">
                <a:solidFill>
                  <a:srgbClr val="000000"/>
                </a:solidFill>
                <a:latin typeface="Times New Roman" panose="02020603050405020304" pitchFamily="18" charset="0"/>
                <a:cs typeface="Times New Roman" panose="02020603050405020304" pitchFamily="18" charset="0"/>
                <a:sym typeface="+mn-ea"/>
              </a:rPr>
              <a:t>тамыздың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01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қыркүйектің</a:t>
            </a:r>
            <a:r>
              <a:rPr lang="ru-RU" sz="1200" b="1" dirty="0">
                <a:solidFill>
                  <a:srgbClr val="000000"/>
                </a:solidFill>
                <a:latin typeface="Times New Roman" panose="02020603050405020304" pitchFamily="18" charset="0"/>
                <a:cs typeface="Times New Roman" panose="02020603050405020304" pitchFamily="18" charset="0"/>
                <a:sym typeface="+mn-ea"/>
              </a:rPr>
              <a:t> 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солтүстік-батыстан 2-7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8-10°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290500"/>
            <a:ext cx="4842613"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1-дәрежелі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889522" y="2350936"/>
            <a:ext cx="4823562" cy="646331"/>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31 </a:t>
            </a:r>
            <a:r>
              <a:rPr lang="kk-KZ" sz="1200" dirty="0">
                <a:solidFill>
                  <a:prstClr val="black"/>
                </a:solidFill>
                <a:latin typeface="Times New Roman" panose="02020603050405020304" pitchFamily="18" charset="0"/>
                <a:cs typeface="Times New Roman" panose="02020603050405020304" pitchFamily="18" charset="0"/>
              </a:rPr>
              <a:t>тамыз 2022 жылдың 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xmlns=""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6" name="Прямоугольник 25"/>
          <p:cNvSpPr/>
          <p:nvPr/>
        </p:nvSpPr>
        <p:spPr>
          <a:xfrm>
            <a:off x="172050" y="823519"/>
            <a:ext cx="4780948" cy="1569660"/>
          </a:xfrm>
          <a:prstGeom prst="rect">
            <a:avLst/>
          </a:prstGeom>
        </p:spPr>
        <p:txBody>
          <a:bodyPr wrap="square">
            <a:spAutoFit/>
          </a:bodyPr>
          <a:lstStyle/>
          <a:p>
            <a:pPr algn="just"/>
            <a:r>
              <a:rPr lang="ru-RU" sz="1200" dirty="0">
                <a:latin typeface="Times New Roman" panose="02020603050405020304" pitchFamily="18" charset="0"/>
                <a:cs typeface="Times New Roman" panose="02020603050405020304" pitchFamily="18" charset="0"/>
              </a:rPr>
              <a:t>-</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әсіресе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автотрассалардың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немесе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басқа</a:t>
            </a:r>
            <a:r>
              <a:rPr lang="ru-RU" sz="1200" dirty="0">
                <a:latin typeface="Times New Roman" panose="02020603050405020304" pitchFamily="18" charset="0"/>
                <a:cs typeface="Times New Roman" panose="02020603050405020304" pitchFamily="18" charset="0"/>
              </a:rPr>
              <a:t> да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көздерінің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болу </a:t>
            </a:r>
            <a:r>
              <a:rPr lang="ru-RU" sz="1200" dirty="0" err="1">
                <a:latin typeface="Times New Roman" panose="02020603050405020304" pitchFamily="18" charset="0"/>
                <a:cs typeface="Times New Roman" panose="02020603050405020304" pitchFamily="18" charset="0"/>
              </a:rPr>
              <a:t>уақытын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қысқарту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Балалар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жүкті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әйелдер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ұзақ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серуендеуден</a:t>
            </a:r>
            <a:r>
              <a:rPr lang="ru-RU" sz="1200" dirty="0">
                <a:latin typeface="Times New Roman" panose="02020603050405020304" pitchFamily="18" charset="0"/>
                <a:cs typeface="Times New Roman" panose="02020603050405020304" pitchFamily="18" charset="0"/>
              </a:rPr>
              <a:t> бас </a:t>
            </a:r>
            <a:r>
              <a:rPr lang="ru-RU" sz="1200" dirty="0" err="1">
                <a:latin typeface="Times New Roman" panose="02020603050405020304" pitchFamily="18" charset="0"/>
                <a:cs typeface="Times New Roman" panose="02020603050405020304" pitchFamily="18" charset="0"/>
              </a:rPr>
              <a:t>тартуы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керек</a:t>
            </a:r>
            <a:r>
              <a:rPr lang="ru-RU" sz="1200" dirty="0">
                <a:latin typeface="Times New Roman" panose="02020603050405020304" pitchFamily="18" charset="0"/>
                <a:cs typeface="Times New Roman" panose="02020603050405020304" pitchFamily="18" charset="0"/>
              </a:rPr>
              <a:t>;</a:t>
            </a:r>
            <a:br>
              <a:rPr lang="ru-RU" sz="1200" dirty="0">
                <a:latin typeface="Times New Roman" panose="02020603050405020304" pitchFamily="18" charset="0"/>
                <a:cs typeface="Times New Roman" panose="02020603050405020304" pitchFamily="18" charset="0"/>
              </a:rPr>
            </a:b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өкпенің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жүрек-қан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тамырлары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аллергиялық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созылмалы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ауруларынан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зардап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шегетін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адамдарда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кезде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өзімен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бірге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дәрілік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препараттар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a:latin typeface="Times New Roman" panose="02020603050405020304" pitchFamily="18" charset="0"/>
                <a:cs typeface="Times New Roman" panose="02020603050405020304" pitchFamily="18" charset="0"/>
              </a:rPr>
              <a:t>;</a:t>
            </a:r>
            <a:br>
              <a:rPr lang="ru-RU" sz="1200" dirty="0">
                <a:latin typeface="Times New Roman" panose="02020603050405020304" pitchFamily="18" charset="0"/>
                <a:cs typeface="Times New Roman" panose="02020603050405020304" pitchFamily="18" charset="0"/>
              </a:rPr>
            </a:b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физикалық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белсенділікті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шектеңіз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Жабық</a:t>
            </a:r>
            <a:r>
              <a:rPr lang="ru-RU" sz="1200" dirty="0">
                <a:latin typeface="Times New Roman" panose="02020603050405020304" pitchFamily="18" charset="0"/>
                <a:cs typeface="Times New Roman" panose="02020603050405020304" pitchFamily="18" charset="0"/>
              </a:rPr>
              <a:t> спорт </a:t>
            </a:r>
            <a:r>
              <a:rPr lang="ru-RU" sz="1200" dirty="0" err="1">
                <a:latin typeface="Times New Roman" panose="02020603050405020304" pitchFamily="18" charset="0"/>
                <a:cs typeface="Times New Roman" panose="02020603050405020304" pitchFamily="18" charset="0"/>
              </a:rPr>
              <a:t>кешендерінде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шынықтыру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спортпен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айналысу</a:t>
            </a:r>
            <a:r>
              <a:rPr lang="ru-RU" sz="120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16023</TotalTime>
  <Words>565</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2411</cp:revision>
  <cp:lastPrinted>2021-07-01T03:56:27Z</cp:lastPrinted>
  <dcterms:created xsi:type="dcterms:W3CDTF">2018-03-27T06:03:00Z</dcterms:created>
  <dcterms:modified xsi:type="dcterms:W3CDTF">2022-08-30T09:28:33Z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