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08" y="762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03185401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№242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август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1906169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августа, ночью 01 сентября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7518296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августа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30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31 августа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Малооблачно, без осадков. Ветер северо-восточный с переходом на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7-12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22-24,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33-35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01 сентября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01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 5-10 м/с. Температура воздуха ночью 22-24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15062</TotalTime>
  <Words>600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2335</cp:revision>
  <cp:lastPrinted>2021-10-15T03:50:29Z</cp:lastPrinted>
  <dcterms:created xsi:type="dcterms:W3CDTF">2018-03-27T06:03:00Z</dcterms:created>
  <dcterms:modified xsi:type="dcterms:W3CDTF">2022-08-30T09:55:20Z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