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31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30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5-10  м/с. Температура воздуха ночью 16-18, днем 33-35 тепла.</a:t>
            </a:r>
          </a:p>
          <a:p>
            <a:pPr lvl="0" algn="ctr"/>
            <a:r>
              <a:rPr lang="kk-KZ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01 сентября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юго-западный 2-7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18-20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2093703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0,005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2554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148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193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71678"/>
            <a:ext cx="4714908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августа, ночью 01 сентября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накоплению веществ 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17284" y="608873"/>
            <a:ext cx="43476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13466</TotalTime>
  <Words>630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2388</cp:revision>
  <cp:lastPrinted>2021-02-03T11:37:00Z</cp:lastPrinted>
  <dcterms:created xsi:type="dcterms:W3CDTF">2018-03-27T06:03:00Z</dcterms:created>
  <dcterms:modified xsi:type="dcterms:W3CDTF">2022-08-30T09:15:18Z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