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676625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а 30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230620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северный 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329889"/>
            <a:ext cx="4697050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56573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242613" y="601663"/>
            <a:ext cx="447965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15958</TotalTime>
  <Words>629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2332</cp:revision>
  <cp:lastPrinted>2021-10-14T11:15:53Z</cp:lastPrinted>
  <dcterms:created xsi:type="dcterms:W3CDTF">2018-03-27T06:03:00Z</dcterms:created>
  <dcterms:modified xsi:type="dcterms:W3CDTF">2022-08-30T09:26:58Z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