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августа,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сентября 2022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6280548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августа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Без осадков. Ветер юго-западный 9-14 м/с. Температура воздуха ночью  12-14, днем 29-31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01 сентября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юго-западный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14-16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13214</TotalTime>
  <Words>584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2431</cp:revision>
  <cp:lastPrinted>2021-07-01T03:56:27Z</cp:lastPrinted>
  <dcterms:created xsi:type="dcterms:W3CDTF">2018-03-27T06:03:00Z</dcterms:created>
  <dcterms:modified xsi:type="dcterms:W3CDTF">2022-08-30T10:05:58Z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