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30 тамыздан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31 </a:t>
            </a:r>
            <a:r>
              <a:rPr lang="kk-KZ" altLang="ru-RU" sz="1200" b="1" dirty="0" smtClean="0">
                <a:latin typeface="Times New Roman" panose="02020603050405020304" pitchFamily="18" charset="0"/>
                <a:cs typeface="Times New Roman" panose="02020603050405020304" pitchFamily="18" charset="0"/>
              </a:rPr>
              <a:t>тамызға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16-18,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33-35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01 қыркүйекке</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31 тамыздан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01 қыркүйекке</a:t>
            </a:r>
          </a:p>
          <a:p>
            <a:pPr lvl="0" indent="182563" algn="ctr"/>
            <a:r>
              <a:rPr lang="kk-KZ" altLang="ru-RU" sz="1200" b="1" dirty="0" smtClean="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соғады, күші 8-13 м/с. Ауа температурасы 17-19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13603" y="2194401"/>
            <a:ext cx="4680169"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31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01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17"/>
          <p:cNvSpPr>
            <a:spLocks noChangeArrowheads="1"/>
          </p:cNvSpPr>
          <p:nvPr/>
        </p:nvSpPr>
        <p:spPr bwMode="auto">
          <a:xfrm>
            <a:off x="155575" y="966788"/>
            <a:ext cx="46974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13102</TotalTime>
  <Words>681</Words>
  <Application>Microsoft Office PowerPoint</Application>
  <PresentationFormat>Лист A4 (210x297 мм)</PresentationFormat>
  <Paragraphs>109</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2425</cp:revision>
  <cp:lastPrinted>2021-07-01T03:56:27Z</cp:lastPrinted>
  <dcterms:created xsi:type="dcterms:W3CDTF">2018-03-27T06:03:00Z</dcterms:created>
  <dcterms:modified xsi:type="dcterms:W3CDTF">2022-08-30T09:32:44Z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