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04067398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№242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августа 2022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31 августа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01 сентября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54940657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28.02.2015г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30 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73595277"/>
              </p:ext>
            </p:extLst>
          </p:nvPr>
        </p:nvGraphicFramePr>
        <p:xfrm>
          <a:off x="4993576" y="4733142"/>
          <a:ext cx="4691064" cy="17794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333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1606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1051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31 августа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30 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31 августа 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Небольшая облачность, без осадков. Ветер северо-восточный 5-10 м/с. Температура воздуха ночью 18-20, днем 35-37 тепла.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01 сентября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ч. 31 августа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ч. 01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Небольшая облачность, без осадков. Ветер северо-восточный 5-10 м/с. Температура воздуха ночью 18-20 тепла.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отсутствуют.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67402" y="4551975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батыра, б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45310" y="4467150"/>
            <a:ext cx="4298660" cy="1759977"/>
            <a:chOff x="523875" y="3968016"/>
            <a:chExt cx="4298660" cy="193032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19" name="Прямоугольник 1"/>
          <p:cNvSpPr/>
          <p:nvPr/>
        </p:nvSpPr>
        <p:spPr>
          <a:xfrm>
            <a:off x="5084169" y="618405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М. С.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Кабдуали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166654" y="1643050"/>
            <a:ext cx="471490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    Директор филиала                                        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Г. Амиралиева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ru-RU" sz="1200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  Исполнитель:                                        инженер М. Садуакассов</a:t>
            </a: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kk-KZ" sz="1200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30.08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.2022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г.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11:50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(местное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время)</a:t>
            </a: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Тел: 8 7242 238573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13565</TotalTime>
  <Words>611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2328</cp:revision>
  <cp:lastPrinted>2021-07-01T03:56:27Z</cp:lastPrinted>
  <dcterms:created xsi:type="dcterms:W3CDTF">2018-03-27T06:03:00Z</dcterms:created>
  <dcterms:modified xsi:type="dcterms:W3CDTF">2022-08-30T10:03:14Z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