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6683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 воздуха ночью 8-10, днем 28-30 тепла.</a:t>
            </a:r>
          </a:p>
          <a:p>
            <a:pPr algn="just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01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SimSun"/>
              </a:rPr>
              <a:t>Ветер юго-западный           5-10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 15-17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67468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384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3341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150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31 августа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18792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2575</cp:revision>
  <cp:lastPrinted>2021-07-01T07:38:07Z</cp:lastPrinted>
  <dcterms:created xsi:type="dcterms:W3CDTF">2018-03-27T06:03:00Z</dcterms:created>
  <dcterms:modified xsi:type="dcterms:W3CDTF">2022-08-30T09:24:28Z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