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780381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altLang="ru-RU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33712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31 августа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осадков. Ветер западный, юго-западный 5-10 м/с. Температура воздуха ночью 11-13, днем 28-30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01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до 09 ч. 01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13-15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31 августа, ночью 01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17180</TotalTime>
  <Words>607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2716</cp:revision>
  <cp:lastPrinted>2021-11-30T05:55:24Z</cp:lastPrinted>
  <dcterms:created xsi:type="dcterms:W3CDTF">2018-03-27T06:03:00Z</dcterms:created>
  <dcterms:modified xsi:type="dcterms:W3CDTF">2022-08-30T10:04:30Z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