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91648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0574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0933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13833</TotalTime>
  <Words>590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2568</cp:revision>
  <cp:lastPrinted>2022-08-29T06:11:10Z</cp:lastPrinted>
  <dcterms:created xsi:type="dcterms:W3CDTF">2018-03-27T06:03:00Z</dcterms:created>
  <dcterms:modified xsi:type="dcterms:W3CDTF">2022-08-29T06:49:12Z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