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07774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1215579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августа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веро-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тепла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15953</TotalTime>
  <Words>569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2331</cp:revision>
  <cp:lastPrinted>2021-10-14T11:15:53Z</cp:lastPrinted>
  <dcterms:created xsi:type="dcterms:W3CDTF">2018-03-27T06:03:00Z</dcterms:created>
  <dcterms:modified xsi:type="dcterms:W3CDTF">2022-08-29T06:46:57Z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