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074244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тамызғы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altLang="ru-RU" sz="1200" b="1" dirty="0" err="1">
                <a:solidFill>
                  <a:srgbClr val="000000"/>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14233</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2376</cp:revision>
  <cp:lastPrinted>2021-07-01T03:56:27Z</cp:lastPrinted>
  <dcterms:created xsi:type="dcterms:W3CDTF">2018-03-27T06:03:00Z</dcterms:created>
  <dcterms:modified xsi:type="dcterms:W3CDTF">2022-08-29T06:50:17Z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