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0-5 м/с. Температура воздуха ночью 14-16, днем 33-35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31 августа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юго-западный 0-5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18-20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979418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1405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150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214554"/>
            <a:ext cx="4786346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накоплению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608873"/>
            <a:ext cx="43476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13461</TotalTime>
  <Words>632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2384</cp:revision>
  <cp:lastPrinted>2021-02-03T11:37:00Z</cp:lastPrinted>
  <dcterms:created xsi:type="dcterms:W3CDTF">2018-03-27T06:03:00Z</dcterms:created>
  <dcterms:modified xsi:type="dcterms:W3CDTF">2022-08-29T06:58:02Z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