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F1BE75-DEF2-4CA3-BBC7-81CA6D19EE8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1036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5B525-DCA9-4A1A-9B43-4924DA799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22C4B-56A8-4C36-88DC-D5FD480B29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BA34-406B-4813-921A-C9BFF1A051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DA9F2-4149-4D77-9CAB-DFEE9A64F6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0F46A-2C45-4058-A450-59B191BD06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2AF85-8D66-4E65-A804-794E10E870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BA7E9-48C6-49D2-91F8-B92AAC4E6B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D1E07-94E4-493D-8047-B23918750A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5AF2B-0DE4-49DC-87BD-1ACC0D1F30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8B547-5F3A-4C7C-BC77-193CE76417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F811F-A20A-4245-BBA4-8EE04E8DA8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C635F51-99AC-4F3A-91F9-900FD95023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29 августа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30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северо-восточный 3-8 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14-16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31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30 августа,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августа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20261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3669" y="44582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14319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2632</cp:revision>
  <cp:lastPrinted>2021-07-01T09:11:30Z</cp:lastPrinted>
  <dcterms:created xsi:type="dcterms:W3CDTF">2018-03-27T06:03:00Z</dcterms:created>
  <dcterms:modified xsi:type="dcterms:W3CDTF">2022-08-29T07:01:17Z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