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52880714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234458"/>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Аздаған бұлтты, жауын-шашынсыз. Оңтүстік-батыс</a:t>
            </a:r>
            <a:r>
              <a:rPr lang="ru-RU" sz="1200" dirty="0" smtClean="0">
                <a:latin typeface="Times New Roman" pitchFamily="18" charset="0"/>
                <a:cs typeface="Times New Roman" pitchFamily="18" charset="0"/>
              </a:rPr>
              <a:t>тан, </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2-7 м/с. Ауаның температурасы түнде 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Оңтүстік-батыс</a:t>
            </a:r>
            <a:r>
              <a:rPr lang="ru-RU" sz="1200" dirty="0" smtClean="0">
                <a:latin typeface="Times New Roman" pitchFamily="18" charset="0"/>
                <a:cs typeface="Times New Roman" pitchFamily="18" charset="0"/>
              </a:rPr>
              <a:t>тан ж</a:t>
            </a:r>
            <a:r>
              <a:rPr lang="kk-KZ" sz="1200" dirty="0" smtClean="0">
                <a:latin typeface="Times New Roman" pitchFamily="18" charset="0"/>
                <a:cs typeface="Times New Roman" pitchFamily="18" charset="0"/>
              </a:rPr>
              <a:t>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a:t>
            </a:r>
            <a:r>
              <a:rPr lang="kk-KZ" sz="1200" smtClean="0">
                <a:latin typeface="Times New Roman" pitchFamily="18" charset="0"/>
                <a:cs typeface="Times New Roman" pitchFamily="18" charset="0"/>
              </a:rPr>
              <a:t>температурасы 13-15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376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30 тамыз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30 тамыз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72050" y="823519"/>
            <a:ext cx="4646012" cy="1569660"/>
          </a:xfrm>
          <a:prstGeom prst="rect">
            <a:avLst/>
          </a:prstGeom>
        </p:spPr>
        <p:txBody>
          <a:bodyPr wrap="square">
            <a:spAutoFit/>
          </a:bodyPr>
          <a:lstStyle/>
          <a:p>
            <a:pPr algn="just"/>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18539</TotalTime>
  <Words>559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2613</cp:revision>
  <cp:lastPrinted>2021-07-01T07:38:07Z</cp:lastPrinted>
  <dcterms:created xsi:type="dcterms:W3CDTF">2018-03-27T06:03:00Z</dcterms:created>
  <dcterms:modified xsi:type="dcterms:W3CDTF">2022-08-29T07:56:15Z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