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0228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восточный 8-13 м/с. Температура воздуха ночью  16-18, днем  33-35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17-19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678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2330</cp:revision>
  <cp:lastPrinted>2021-07-01T03:56:27Z</cp:lastPrinted>
  <dcterms:created xsi:type="dcterms:W3CDTF">2018-03-27T06:03:00Z</dcterms:created>
  <dcterms:modified xsi:type="dcterms:W3CDTF">2022-08-29T06:53:17Z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