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643181"/>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811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№241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08538"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30 тамызға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29</a:t>
            </a:r>
            <a:r>
              <a:rPr lang="kk-KZ" altLang="ru-RU" sz="1200" b="1" dirty="0" smtClean="0">
                <a:solidFill>
                  <a:srgbClr val="000000"/>
                </a:solidFill>
                <a:latin typeface="Times New Roman" pitchFamily="18" charset="0"/>
                <a:cs typeface="Times New Roman" pitchFamily="18" charset="0"/>
              </a:rPr>
              <a:t> тамыз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30 </a:t>
            </a:r>
            <a:r>
              <a:rPr lang="ru-RU" altLang="ru-RU" sz="1200" b="1" dirty="0" err="1" smtClean="0">
                <a:solidFill>
                  <a:srgbClr val="000000"/>
                </a:solidFill>
                <a:latin typeface="Times New Roman" pitchFamily="18" charset="0"/>
                <a:cs typeface="Times New Roman" pitchFamily="18" charset="0"/>
              </a:rPr>
              <a:t>тамыз</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lvl="0" algn="just"/>
            <a:r>
              <a:rPr lang="kk-KZ" sz="1200" dirty="0" smtClean="0">
                <a:latin typeface="Times New Roman" pitchFamily="18" charset="0"/>
                <a:cs typeface="Times New Roman" pitchFamily="18" charset="0"/>
              </a:rPr>
              <a:t>Көшпелі бұлтты, жауын-шашынсыз. Оңтүстіктен, оңтүстік-батыстан жел соғады, күші 0-5 м/с. Ауа температурасы түнде 14-16, күндіз 33-35 градус жылы болады. </a:t>
            </a:r>
          </a:p>
          <a:p>
            <a:pPr lvl="0" algn="ctr"/>
            <a:r>
              <a:rPr lang="kk-KZ" sz="1200" b="1" dirty="0" smtClean="0">
                <a:solidFill>
                  <a:srgbClr val="000000"/>
                </a:solidFill>
                <a:latin typeface="Times New Roman" pitchFamily="18" charset="0"/>
                <a:cs typeface="Times New Roman" pitchFamily="18" charset="0"/>
              </a:rPr>
              <a:t>31 тамызға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a:t>
            </a:r>
            <a:r>
              <a:rPr lang="ru-RU" sz="1200" b="1" dirty="0" smtClean="0">
                <a:solidFill>
                  <a:srgbClr val="000000"/>
                </a:solidFill>
                <a:latin typeface="Times New Roman" pitchFamily="18" charset="0"/>
                <a:cs typeface="Times New Roman" pitchFamily="18" charset="0"/>
              </a:rPr>
              <a:t>30 </a:t>
            </a:r>
            <a:r>
              <a:rPr lang="ru-RU" sz="1200" b="1" dirty="0" err="1"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31 </a:t>
            </a:r>
            <a:r>
              <a:rPr lang="ru-RU" sz="1200" b="1" dirty="0" err="1"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Аздаған бұлтты, жауын-шашынсыз. Оңтүстік-батыстан жел соғады, күші 0-5 м/с</a:t>
            </a:r>
            <a:r>
              <a:rPr lang="kk-KZ" sz="1200" dirty="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18-20 градус </a:t>
            </a:r>
            <a:r>
              <a:rPr lang="kk-KZ" sz="1200" dirty="0">
                <a:latin typeface="Times New Roman" pitchFamily="18" charset="0"/>
                <a:cs typeface="Times New Roman" pitchFamily="18" charset="0"/>
              </a:rPr>
              <a:t>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94113970"/>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0,005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7</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1405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150</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0,7</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9</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85992"/>
            <a:ext cx="4786346" cy="101566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30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smtClean="0">
                <a:solidFill>
                  <a:schemeClr val="tx1"/>
                </a:solidFill>
                <a:latin typeface="Times New Roman" panose="02020603050405020304" pitchFamily="18" charset="0"/>
                <a:cs typeface="Times New Roman" panose="02020603050405020304" pitchFamily="18" charset="0"/>
              </a:rPr>
              <a:t>, 31 </a:t>
            </a:r>
            <a:r>
              <a:rPr lang="ru-RU" sz="1200" dirty="0" err="1" smtClean="0">
                <a:solidFill>
                  <a:schemeClr val="tx1"/>
                </a:solidFill>
                <a:latin typeface="Times New Roman" panose="02020603050405020304" pitchFamily="18" charset="0"/>
                <a:cs typeface="Times New Roman" panose="02020603050405020304" pitchFamily="18" charset="0"/>
              </a:rPr>
              <a:t>тамызда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smtClean="0">
                <a:solidFill>
                  <a:schemeClr val="tx1"/>
                </a:solidFill>
                <a:latin typeface="Times New Roman" panose="02020603050405020304" pitchFamily="18" charset="0"/>
                <a:cs typeface="Times New Roman" panose="02020603050405020304" pitchFamily="18" charset="0"/>
              </a:rPr>
              <a:t>Жалпы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көтерінкі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17184" y="348695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5" name="Прямоугольник 4"/>
          <p:cNvSpPr/>
          <p:nvPr/>
        </p:nvSpPr>
        <p:spPr>
          <a:xfrm>
            <a:off x="317284" y="823168"/>
            <a:ext cx="4496016" cy="2462213"/>
          </a:xfrm>
          <a:prstGeom prst="rect">
            <a:avLst/>
          </a:prstGeom>
        </p:spPr>
        <p:txBody>
          <a:bodyPr wrap="square">
            <a:spAutoFit/>
          </a:bodyPr>
          <a:lstStyle/>
          <a:p>
            <a:r>
              <a:rPr lang="ru-RU" sz="1400" dirty="0">
                <a:latin typeface="Times New Roman" panose="02020603050405020304" pitchFamily="18" charset="0"/>
                <a:cs typeface="Times New Roman" panose="02020603050405020304" pitchFamily="18" charset="0"/>
              </a:rPr>
              <a:t>-</a:t>
            </a:r>
            <a:r>
              <a:rPr lang="ru-RU" sz="1400" dirty="0" err="1">
                <a:latin typeface="Times New Roman" panose="02020603050405020304" pitchFamily="18" charset="0"/>
                <a:cs typeface="Times New Roman" panose="02020603050405020304" pitchFamily="18" charset="0"/>
              </a:rPr>
              <a:t>ашық</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ауада</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әсіресе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автотрассалардың</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немесе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басқа</a:t>
            </a:r>
            <a:r>
              <a:rPr lang="ru-RU" sz="1400" dirty="0">
                <a:latin typeface="Times New Roman" panose="02020603050405020304" pitchFamily="18" charset="0"/>
                <a:cs typeface="Times New Roman" panose="02020603050405020304" pitchFamily="18" charset="0"/>
              </a:rPr>
              <a:t> да </a:t>
            </a:r>
            <a:r>
              <a:rPr lang="ru-RU" sz="1400" dirty="0" err="1">
                <a:latin typeface="Times New Roman" panose="02020603050405020304" pitchFamily="18" charset="0"/>
                <a:cs typeface="Times New Roman" panose="02020603050405020304" pitchFamily="18" charset="0"/>
              </a:rPr>
              <a:t>ластану</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көздерінің</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жанында</a:t>
            </a:r>
            <a:r>
              <a:rPr lang="ru-RU" sz="1400" dirty="0">
                <a:latin typeface="Times New Roman" panose="02020603050405020304" pitchFamily="18" charset="0"/>
                <a:cs typeface="Times New Roman" panose="02020603050405020304" pitchFamily="18" charset="0"/>
              </a:rPr>
              <a:t> болу </a:t>
            </a:r>
            <a:r>
              <a:rPr lang="ru-RU" sz="1400" dirty="0" err="1">
                <a:latin typeface="Times New Roman" panose="02020603050405020304" pitchFamily="18" charset="0"/>
                <a:cs typeface="Times New Roman" panose="02020603050405020304" pitchFamily="18" charset="0"/>
              </a:rPr>
              <a:t>уақытын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қысқарту</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Балалар</a:t>
            </a:r>
            <a:r>
              <a:rPr lang="ru-RU" sz="1400" dirty="0">
                <a:latin typeface="Times New Roman" panose="02020603050405020304" pitchFamily="18" charset="0"/>
                <a:cs typeface="Times New Roman" panose="02020603050405020304" pitchFamily="18" charset="0"/>
              </a:rPr>
              <a:t> мен </a:t>
            </a:r>
            <a:r>
              <a:rPr lang="ru-RU" sz="1400" dirty="0" err="1">
                <a:latin typeface="Times New Roman" panose="02020603050405020304" pitchFamily="18" charset="0"/>
                <a:cs typeface="Times New Roman" panose="02020603050405020304" pitchFamily="18" charset="0"/>
              </a:rPr>
              <a:t>жүкті</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әйелдер</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ұзақ</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серуендеуден</a:t>
            </a:r>
            <a:r>
              <a:rPr lang="ru-RU" sz="1400" dirty="0">
                <a:latin typeface="Times New Roman" panose="02020603050405020304" pitchFamily="18" charset="0"/>
                <a:cs typeface="Times New Roman" panose="02020603050405020304" pitchFamily="18" charset="0"/>
              </a:rPr>
              <a:t> бас </a:t>
            </a:r>
            <a:r>
              <a:rPr lang="ru-RU" sz="1400" dirty="0" err="1">
                <a:latin typeface="Times New Roman" panose="02020603050405020304" pitchFamily="18" charset="0"/>
                <a:cs typeface="Times New Roman" panose="02020603050405020304" pitchFamily="18" charset="0"/>
              </a:rPr>
              <a:t>тартуы</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керек</a:t>
            </a:r>
            <a:r>
              <a:rPr lang="ru-RU" sz="1400" dirty="0">
                <a:latin typeface="Times New Roman" panose="02020603050405020304" pitchFamily="18" charset="0"/>
                <a:cs typeface="Times New Roman" panose="02020603050405020304" pitchFamily="18" charset="0"/>
              </a:rPr>
              <a:t>;</a:t>
            </a:r>
            <a:br>
              <a:rPr lang="ru-RU" sz="1400" dirty="0">
                <a:latin typeface="Times New Roman" panose="02020603050405020304" pitchFamily="18" charset="0"/>
                <a:cs typeface="Times New Roman" panose="02020603050405020304" pitchFamily="18" charset="0"/>
              </a:rPr>
            </a:b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өкпенің</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жүрек-қан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тамырлары</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аллергиялық</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аурулардың</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созылмалы</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ауруларынан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зардап</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шегетін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адамдарда</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ашық</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ауада</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болған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кезде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өзімен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бірге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қажетті</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дәрілік</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препараттар</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болуы</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қажет</a:t>
            </a:r>
            <a:r>
              <a:rPr lang="ru-RU" sz="1400" dirty="0">
                <a:latin typeface="Times New Roman" panose="02020603050405020304" pitchFamily="18" charset="0"/>
                <a:cs typeface="Times New Roman" panose="02020603050405020304" pitchFamily="18" charset="0"/>
              </a:rPr>
              <a:t>;</a:t>
            </a:r>
            <a:br>
              <a:rPr lang="ru-RU" sz="1400" dirty="0">
                <a:latin typeface="Times New Roman" panose="02020603050405020304" pitchFamily="18" charset="0"/>
                <a:cs typeface="Times New Roman" panose="02020603050405020304" pitchFamily="18" charset="0"/>
              </a:rPr>
            </a:b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ашық</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ауада</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физикалық</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белсенділікті</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шектеңіз</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Жабық</a:t>
            </a:r>
            <a:r>
              <a:rPr lang="ru-RU" sz="1400" dirty="0">
                <a:latin typeface="Times New Roman" panose="02020603050405020304" pitchFamily="18" charset="0"/>
                <a:cs typeface="Times New Roman" panose="02020603050405020304" pitchFamily="18" charset="0"/>
              </a:rPr>
              <a:t> спорт </a:t>
            </a:r>
            <a:r>
              <a:rPr lang="ru-RU" sz="1400" dirty="0" err="1">
                <a:latin typeface="Times New Roman" panose="02020603050405020304" pitchFamily="18" charset="0"/>
                <a:cs typeface="Times New Roman" panose="02020603050405020304" pitchFamily="18" charset="0"/>
              </a:rPr>
              <a:t>кешендерінде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дене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шынықтыру</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және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спортпен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айналысу</a:t>
            </a:r>
            <a:r>
              <a:rPr lang="ru-RU" sz="1400" dirty="0">
                <a:latin typeface="Times New Roman" panose="02020603050405020304" pitchFamily="18" charset="0"/>
                <a:cs typeface="Times New Roman" panose="02020603050405020304" pitchFamily="18" charset="0"/>
              </a:rPr>
              <a:t>.</a:t>
            </a:r>
            <a:endParaRPr lang="ru-RU" sz="1400"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13472</TotalTime>
  <Words>562</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2390</cp:revision>
  <cp:lastPrinted>2021-07-01T07:38:07Z</cp:lastPrinted>
  <dcterms:created xsi:type="dcterms:W3CDTF">2018-03-27T06:03:00Z</dcterms:created>
  <dcterms:modified xsi:type="dcterms:W3CDTF">2022-08-29T06:57:56Z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