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566831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юго-западный, западный 2-7 м/с. Температура воздуха ночью 10-12, днем 27-29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SimSun"/>
              </a:rPr>
              <a:t>Ветер юго-западный           5-10 м/с. Температура </a:t>
            </a:r>
            <a:r>
              <a:rPr lang="ru-RU" sz="1200" smtClean="0">
                <a:latin typeface="Times New Roman"/>
                <a:ea typeface="SimSun"/>
              </a:rPr>
              <a:t>воздуха  13-15 </a:t>
            </a: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тепла.</a:t>
            </a: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535636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370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376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719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3,0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 метеорологические условия будут способствовать накоплению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30 августа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613" y="601663"/>
            <a:ext cx="447965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18788</TotalTime>
  <Words>687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2572</cp:revision>
  <cp:lastPrinted>2021-07-01T07:38:07Z</cp:lastPrinted>
  <dcterms:created xsi:type="dcterms:W3CDTF">2018-03-27T06:03:00Z</dcterms:created>
  <dcterms:modified xsi:type="dcterms:W3CDTF">2022-08-29T07:56:32Z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