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августа,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198798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Без осадков. Ветер юго-западный ночью 4-9, днем 9-14 м/с. Температура воздуха ночью  11-13, днем 28-30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31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юго-западный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12-14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13213</TotalTime>
  <Words>588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2429</cp:revision>
  <cp:lastPrinted>2021-07-01T03:56:27Z</cp:lastPrinted>
  <dcterms:created xsi:type="dcterms:W3CDTF">2018-03-27T06:03:00Z</dcterms:created>
  <dcterms:modified xsi:type="dcterms:W3CDTF">2022-08-29T06:45:50Z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