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231510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30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6-11 м/с. Температура воздуха ночью 17-19, днем 33-35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30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31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6-11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17-19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инженер Н. Бақытжан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29.08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13561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2327</cp:revision>
  <cp:lastPrinted>2021-07-01T03:56:27Z</cp:lastPrinted>
  <dcterms:created xsi:type="dcterms:W3CDTF">2018-03-27T06:03:00Z</dcterms:created>
  <dcterms:modified xsi:type="dcterms:W3CDTF">2022-08-29T06:43:21Z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