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269971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29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30 августа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западных направлений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30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августа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979788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августа, ночью 31 августа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15248</TotalTime>
  <Words>642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2395</cp:revision>
  <cp:lastPrinted>2021-07-01T03:56:27Z</cp:lastPrinted>
  <dcterms:created xsi:type="dcterms:W3CDTF">2018-03-27T06:03:00Z</dcterms:created>
  <dcterms:modified xsi:type="dcterms:W3CDTF">2022-08-29T07:49:59Z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