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52129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a:t>
            </a:r>
            <a:r>
              <a:rPr lang="en-US" altLang="ru-RU" sz="1200" b="1" smtClean="0">
                <a:latin typeface="Times New Roman" pitchFamily="18" charset="0"/>
                <a:cs typeface="Times New Roman" pitchFamily="18" charset="0"/>
              </a:rPr>
              <a:t>9</a:t>
            </a:r>
            <a:r>
              <a:rPr lang="ru-RU" altLang="ru-RU" sz="1200" b="1"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en-US" sz="1200" b="1" dirty="0" smtClean="0">
                <a:latin typeface="Times New Roman" pitchFamily="18" charset="0"/>
                <a:cs typeface="Times New Roman" pitchFamily="18" charset="0"/>
              </a:rPr>
              <a:t>30</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a:ea typeface="Calibri"/>
              </a:rPr>
              <a:t>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ru-RU" sz="1200" dirty="0" smtClean="0">
                <a:latin typeface="Times New Roman" pitchFamily="18" charset="0"/>
                <a:cs typeface="Times New Roman" pitchFamily="18" charset="0"/>
              </a:rPr>
              <a:t>12</a:t>
            </a:r>
            <a:r>
              <a:rPr lang="en-US"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a:t>
            </a:r>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pitchFamily="18" charset="0"/>
                <a:ea typeface="Calibri"/>
                <a:cs typeface="Times New Roman" pitchFamily="18" charset="0"/>
              </a:rPr>
              <a:t>күші 9-14м/с</a:t>
            </a:r>
            <a:r>
              <a:rPr lang="kk-KZ" sz="1200" dirty="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2582</cp:revision>
  <cp:lastPrinted>2022-08-29T06:13:12Z</cp:lastPrinted>
  <dcterms:created xsi:type="dcterms:W3CDTF">2018-03-27T06:03:00Z</dcterms:created>
  <dcterms:modified xsi:type="dcterms:W3CDTF">2022-08-29T06:49:10Z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