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ukpp@meteo.kz" TargetMode="External"/><Relationship Id="rId2" Type="http://schemas.openxmlformats.org/officeDocument/2006/relationships/hyperlink" Target="mailto:inf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18677914"/>
              </p:ext>
            </p:extLst>
          </p:nvPr>
        </p:nvGraphicFramePr>
        <p:xfrm>
          <a:off x="307975" y="2636911"/>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№241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29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52851" y="50786"/>
            <a:ext cx="5008686"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30 тамызға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29 </a:t>
            </a:r>
            <a:r>
              <a:rPr lang="ru-RU" altLang="ru-RU" sz="1200" b="1" dirty="0" err="1" smtClean="0">
                <a:solidFill>
                  <a:srgbClr val="000000"/>
                </a:solidFill>
                <a:latin typeface="Times New Roman" panose="02020603050405020304" pitchFamily="18" charset="0"/>
                <a:cs typeface="Times New Roman" panose="02020603050405020304" pitchFamily="18" charset="0"/>
              </a:rPr>
              <a:t>тамыз</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30</a:t>
            </a:r>
            <a:r>
              <a:rPr lang="kk-KZ" altLang="ru-RU" sz="1200" b="1" dirty="0" smtClean="0">
                <a:solidFill>
                  <a:srgbClr val="000000"/>
                </a:solidFill>
                <a:latin typeface="Times New Roman" panose="02020603050405020304" pitchFamily="18" charset="0"/>
                <a:cs typeface="Times New Roman" panose="02020603050405020304" pitchFamily="18" charset="0"/>
              </a:rPr>
              <a:t> тамыз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200" dirty="0" err="1">
                <a:latin typeface="Times New Roman" pitchFamily="18" charset="0"/>
                <a:cs typeface="Times New Roman" pitchFamily="18" charset="0"/>
              </a:rPr>
              <a:t>Аздаған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Оңтүстік-шығыс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шығыс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13-15,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27-29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31 тамыз</a:t>
            </a:r>
            <a:r>
              <a:rPr lang="ru-RU" altLang="ru-RU" sz="1200" b="1" dirty="0" err="1">
                <a:solidFill>
                  <a:srgbClr val="000000"/>
                </a:solidFill>
                <a:latin typeface="Times New Roman" panose="02020603050405020304" pitchFamily="18" charset="0"/>
                <a:cs typeface="Times New Roman" panose="02020603050405020304" pitchFamily="18" charset="0"/>
              </a:rPr>
              <a:t>ға</a:t>
            </a:r>
            <a:r>
              <a:rPr lang="kk-KZ"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a:t>
            </a:r>
            <a:r>
              <a:rPr lang="kk-KZ" sz="1200" b="1" dirty="0">
                <a:solidFill>
                  <a:srgbClr val="000000"/>
                </a:solidFill>
                <a:latin typeface="Times New Roman" panose="02020603050405020304" pitchFamily="18" charset="0"/>
                <a:cs typeface="Times New Roman" panose="02020603050405020304" pitchFamily="18" charset="0"/>
              </a:rPr>
              <a:t>. 30 тамыз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31 </a:t>
            </a:r>
            <a:r>
              <a:rPr lang="ru-RU" sz="1200" b="1" dirty="0" err="1">
                <a:solidFill>
                  <a:srgbClr val="000000"/>
                </a:solidFill>
                <a:latin typeface="Times New Roman" panose="02020603050405020304" pitchFamily="18" charset="0"/>
                <a:cs typeface="Times New Roman" panose="02020603050405020304" pitchFamily="18" charset="0"/>
              </a:rPr>
              <a:t>тамыз</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lvl="0" indent="182563"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Солтүстік-шығыс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15-17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450695511"/>
              </p:ext>
            </p:extLst>
          </p:nvPr>
        </p:nvGraphicFramePr>
        <p:xfrm>
          <a:off x="4950400" y="4097231"/>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15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551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32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57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29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41095" y="323825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45809" y="2327651"/>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жылғы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30 </a:t>
            </a:r>
            <a:r>
              <a:rPr lang="ru-RU" sz="1200" dirty="0" err="1" smtClean="0">
                <a:solidFill>
                  <a:schemeClr val="tx1"/>
                </a:solidFill>
                <a:latin typeface="Times New Roman" panose="02020603050405020304" pitchFamily="18" charset="0"/>
                <a:cs typeface="Times New Roman" panose="02020603050405020304" pitchFamily="18" charset="0"/>
              </a:rPr>
              <a:t>тамыз</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тәуілік</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a:t>
            </a:r>
            <a:r>
              <a:rPr lang="ru-RU" sz="1200">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31 </a:t>
            </a:r>
            <a:r>
              <a:rPr lang="ru-RU" sz="1200" dirty="0" err="1" smtClean="0">
                <a:solidFill>
                  <a:schemeClr val="tx1"/>
                </a:solidFill>
                <a:latin typeface="Times New Roman" panose="02020603050405020304" pitchFamily="18" charset="0"/>
                <a:cs typeface="Times New Roman" panose="02020603050405020304" pitchFamily="18" charset="0"/>
              </a:rPr>
              <a:t>тамыз</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түнде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15229" y="4517355"/>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kk-KZ"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sng" dirty="0" smtClean="0">
                            <a:latin typeface="Times New Roman" panose="02020603050405020304" pitchFamily="18" charset="0"/>
                            <a:cs typeface="Times New Roman" panose="02020603050405020304" pitchFamily="18" charset="0"/>
                            <a:hlinkClick r:id="rId2"/>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Нурмахамбет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14396</TotalTime>
  <Words>586</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2380</cp:revision>
  <cp:lastPrinted>2021-07-01T07:38:07Z</cp:lastPrinted>
  <dcterms:created xsi:type="dcterms:W3CDTF">2018-03-27T06:03:00Z</dcterms:created>
  <dcterms:modified xsi:type="dcterms:W3CDTF">2022-08-29T06:39:03Z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