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621876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25018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западный 5-10 м/с. Температура воздуха ночью 7-9, днем 27-29 тепла.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31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до 09 ч. 31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9-11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42900" y="1933505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17155</TotalTime>
  <Words>602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2713</cp:revision>
  <cp:lastPrinted>2021-11-30T05:55:24Z</cp:lastPrinted>
  <dcterms:created xsi:type="dcterms:W3CDTF">2018-03-27T06:03:00Z</dcterms:created>
  <dcterms:modified xsi:type="dcterms:W3CDTF">2022-08-29T06:44:32Z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