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7130428"/>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29</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i="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29</a:t>
            </a:r>
            <a:r>
              <a:rPr lang="ru-RU" sz="1200" b="1">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245231"/>
            <a:ext cx="4681539" cy="1923604"/>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30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29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30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kk-KZ"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dirty="0">
                <a:latin typeface="Times New Roman" panose="02020603050405020304" pitchFamily="18" charset="0"/>
                <a:cs typeface="Times New Roman" panose="02020603050405020304" pitchFamily="18" charset="0"/>
              </a:rPr>
              <a:t>атыс</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тан жел соғады 5-10 м/с. Ауа температурасы түнде  7-9, күндіз 27-29 жылы.</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31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30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a:t>
            </a:r>
            <a:r>
              <a:rPr lang="ru-RU" sz="1200" b="1">
                <a:solidFill>
                  <a:schemeClr val="tx1">
                    <a:lumMod val="75000"/>
                    <a:lumOff val="25000"/>
                  </a:schemeClr>
                </a:solidFill>
                <a:latin typeface="Times New Roman" panose="02020603050405020304" pitchFamily="18" charset="0"/>
                <a:cs typeface="Times New Roman" panose="02020603050405020304" pitchFamily="18" charset="0"/>
              </a:rPr>
              <a:t>21-ден 31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200" dirty="0">
                <a:latin typeface="Times New Roman" panose="02020603050405020304" pitchFamily="18" charset="0"/>
                <a:cs typeface="Times New Roman" panose="02020603050405020304" pitchFamily="18" charset="0"/>
              </a:rPr>
              <a:t>атыс</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тан жел соғады 5-10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9-11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30</a:t>
            </a:r>
            <a:r>
              <a:rPr lang="kk-KZ" sz="1200" kern="1400" dirty="0">
                <a:solidFill>
                  <a:srgbClr val="000000"/>
                </a:solidFill>
                <a:latin typeface="Times New Roman" panose="02020603050405020304" pitchFamily="18" charset="0"/>
                <a:ea typeface="Times New Roman" panose="02020603050405020304" pitchFamily="18" charset="0"/>
              </a:rPr>
              <a:t>, 31</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4"/>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17062</TotalTime>
  <Words>554</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2742</cp:revision>
  <cp:lastPrinted>2022-05-31T05:49:59Z</cp:lastPrinted>
  <dcterms:created xsi:type="dcterms:W3CDTF">2018-03-27T06:03:00Z</dcterms:created>
  <dcterms:modified xsi:type="dcterms:W3CDTF">2022-08-29T06:44:27Z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