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54864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240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25853050"/>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29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28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29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Жел солтүстік-шығыстан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34-36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30</a:t>
            </a:r>
            <a:r>
              <a:rPr lang="kk-KZ" sz="1100" b="1" dirty="0" smtClean="0">
                <a:solidFill>
                  <a:srgbClr val="000000"/>
                </a:solidFill>
                <a:latin typeface="Times New Roman" panose="02020603050405020304" pitchFamily="18" charset="0"/>
                <a:cs typeface="Times New Roman" panose="02020603050405020304" pitchFamily="18" charset="0"/>
                <a:sym typeface="+mn-ea"/>
              </a:rPr>
              <a:t> тамызға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29</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30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оңтүстік</a:t>
            </a:r>
            <a:r>
              <a:rPr lang="kk-KZ" sz="1100" dirty="0" smtClean="0">
                <a:latin typeface="Times New Roman" pitchFamily="18" charset="0"/>
                <a:cs typeface="Times New Roman" pitchFamily="18" charset="0"/>
              </a:rPr>
              <a:t>тен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16-18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29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30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Акимгужина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15085</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2741</cp:revision>
  <cp:lastPrinted>2021-07-01T03:56:27Z</cp:lastPrinted>
  <dcterms:created xsi:type="dcterms:W3CDTF">2018-03-27T06:03:00Z</dcterms:created>
  <dcterms:modified xsi:type="dcterms:W3CDTF">2022-08-28T07:19:43Z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