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27689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29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Перемннная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облачность, без осадков. Ветер северо-восточный 6-11 м/с. Температура воздуха ночью 19-21, днем 34-36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6-11 м/с. Температура воздуха ночью 20-22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инженер С. Тастаева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28.08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11:24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13561</TotalTime>
  <Words>607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2326</cp:revision>
  <cp:lastPrinted>2021-07-01T03:56:27Z</cp:lastPrinted>
  <dcterms:created xsi:type="dcterms:W3CDTF">2018-03-27T06:03:00Z</dcterms:created>
  <dcterms:modified xsi:type="dcterms:W3CDTF">2022-08-28T07:02:37Z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