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516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 августа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28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восточных направлений 1-6 м/с. Температура воздуха ночью 14-16, днем 32-34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30 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30 августа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юго-восточный, южный 0-5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15-17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2027056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0,005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1334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236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3000" y="2214554"/>
            <a:ext cx="4786346" cy="830997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августа, ночью 30 августа 2022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 способствовать накоплению веществ в атмосфере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26097" y="612698"/>
            <a:ext cx="48266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необходимые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лекарственные препараты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13460</TotalTime>
  <Words>632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2383</cp:revision>
  <cp:lastPrinted>2021-02-03T11:37:00Z</cp:lastPrinted>
  <dcterms:created xsi:type="dcterms:W3CDTF">2018-03-27T06:03:00Z</dcterms:created>
  <dcterms:modified xsi:type="dcterms:W3CDTF">2022-08-28T06:55:04Z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