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889506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58469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29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западный 9-14 м/с. Температура воздуха ночью 6-8, днем 25-27 тепла.</a:t>
            </a: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30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30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17130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2710</cp:revision>
  <cp:lastPrinted>2021-11-30T05:55:24Z</cp:lastPrinted>
  <dcterms:created xsi:type="dcterms:W3CDTF">2018-03-27T06:03:00Z</dcterms:created>
  <dcterms:modified xsi:type="dcterms:W3CDTF">2022-08-28T07:05:47Z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