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213019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29 </a:t>
            </a:r>
            <a:r>
              <a:rPr lang="kk-KZ" sz="1200" b="1" dirty="0">
                <a:solidFill>
                  <a:srgbClr val="000000"/>
                </a:solidFill>
                <a:latin typeface="Times New Roman" panose="02020603050405020304" pitchFamily="18" charset="0"/>
                <a:cs typeface="Times New Roman" panose="02020603050405020304" pitchFamily="18" charset="0"/>
              </a:rPr>
              <a:t>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8-10, күндіз 26-28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30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12-14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2390360"/>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xmlns="" val="3583770891"/>
                    </a:ext>
                  </a:extLst>
                </a:gridCol>
                <a:gridCol w="138732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тамыздағы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13540</TotalTime>
  <Words>527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2321</cp:revision>
  <cp:lastPrinted>2021-07-01T07:38:07Z</cp:lastPrinted>
  <dcterms:created xsi:type="dcterms:W3CDTF">2018-03-27T06:03:00Z</dcterms:created>
  <dcterms:modified xsi:type="dcterms:W3CDTF">2022-08-28T07:00:38Z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