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14572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0-12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77471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13831</TotalTime>
  <Words>582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2566</cp:revision>
  <cp:lastPrinted>2022-08-26T05:40:40Z</cp:lastPrinted>
  <dcterms:created xsi:type="dcterms:W3CDTF">2018-03-27T06:03:00Z</dcterms:created>
  <dcterms:modified xsi:type="dcterms:W3CDTF">2022-08-28T07:16:49Z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