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6683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 3-8 м/с. Температура воздуха ночью 7-9,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SimSun"/>
              </a:rPr>
              <a:t>Ветер юго-восточный              с переходом на юго-западный 3-8 м/с. Температура воздуха                            11-13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140638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1846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29 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18781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2570</cp:revision>
  <cp:lastPrinted>2021-07-01T07:38:07Z</cp:lastPrinted>
  <dcterms:created xsi:type="dcterms:W3CDTF">2018-03-27T06:03:00Z</dcterms:created>
  <dcterms:modified xsi:type="dcterms:W3CDTF">2022-08-28T07:40:58Z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