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D719445-BE0D-44BD-B0BE-3BD5500D2A8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554242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FEF2B-493F-4858-A0AC-2078351F08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BD445-C71F-4215-BEE2-B7925ECEBC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4CEA9-0715-416D-B316-F217D6ABCD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238D8-3C85-4CF5-86AF-6CCF657BC0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35474-2F47-4947-9C26-CDB4AF31F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898AB-1201-49CB-B218-382B2238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7F4A2-BB40-473F-8A65-0FF320B3E9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02DA8-12FB-4FF3-A60F-1935E05D71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2842E-9914-40A8-BFAE-9D4F12933E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C11EE-BBB2-4DA2-848D-745B575CC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070A9-EE33-4B8B-857C-F3EF434B04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E9A5E85-4997-40CE-B469-F045D70481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небольшой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13-15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9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августа,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0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28063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14315</TotalTime>
  <Words>762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2628</cp:revision>
  <cp:lastPrinted>2021-07-01T09:11:30Z</cp:lastPrinted>
  <dcterms:created xsi:type="dcterms:W3CDTF">2018-03-27T06:03:00Z</dcterms:created>
  <dcterms:modified xsi:type="dcterms:W3CDTF">2022-08-28T08:38:59Z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