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842DCA7-BCED-453B-B3B0-1726591CA1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966463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79E5D-C51C-458F-8093-7D744CEDF2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B6E23-5FAC-4FED-A5A4-E3AF6283B6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3DD75-4BE8-4D07-B09F-F3B915037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59D7E-E722-42C7-A334-BFAA4874D9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759E4-2081-415F-AC71-3A168007B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92F85-BB0E-43E2-B8F5-C5DD7BF20C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10F01-DB6E-4D89-A727-C483D57C50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AC6EF-4A46-4494-A765-6DCD84AC90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458A0-9E30-46EC-B66C-2B72C93F73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3907D-8D04-4653-84AA-F6EC761B42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0B01F-D81C-45D3-AF17-6851736884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54816E0-4F60-4721-837E-DC25C49A6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238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12-14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26-28</a:t>
            </a:r>
            <a:r>
              <a:rPr lang="ru-RU">
                <a:solidFill>
                  <a:schemeClr val="tx1"/>
                </a:solidFill>
              </a:rPr>
              <a:t> тепла</a:t>
            </a:r>
            <a:r>
              <a:rPr lang="ru-RU" b="1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28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11-13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27 августа, ночью 28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01029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1071" y="246063"/>
            <a:ext cx="4841929" cy="2293221"/>
            <a:chOff x="111070" y="246083"/>
            <a:chExt cx="4841930" cy="2295476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1070" y="600660"/>
              <a:ext cx="4810180" cy="1940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  <a:br>
                <a:rPr lang="ru-RU" dirty="0">
                  <a:solidFill>
                    <a:schemeClr val="tx1"/>
                  </a:solidFill>
                  <a:cs typeface="Times New Roman" panose="02020603050405020304" pitchFamily="18" charset="0"/>
                </a:rPr>
              </a:br>
              <a:r>
                <a:rPr lang="ru-RU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  <a:br>
                <a:rPr lang="ru-RU" dirty="0">
                  <a:solidFill>
                    <a:schemeClr val="tx1"/>
                  </a:solidFill>
                  <a:cs typeface="Times New Roman" panose="02020603050405020304" pitchFamily="18" charset="0"/>
                </a:rPr>
              </a:br>
              <a:r>
                <a:rPr lang="ru-RU" dirty="0">
                  <a:solidFill>
                    <a:schemeClr val="tx1"/>
                  </a:solidFill>
                  <a:cs typeface="Times New Roman" panose="02020603050405020304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14308</TotalTime>
  <Words>783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2623</cp:revision>
  <cp:lastPrinted>2021-07-01T09:11:30Z</cp:lastPrinted>
  <dcterms:created xsi:type="dcterms:W3CDTF">2018-03-27T06:03:00Z</dcterms:created>
  <dcterms:modified xsi:type="dcterms:W3CDTF">2022-08-26T09:16:08Z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