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54" y="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51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августа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26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северо-восточный 3-8 м/с. Температура воздуха ночью 14-16, днем 31-33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августа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восточный 2-7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 13-15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2682513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0,005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2810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162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310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714908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августа, ночью 28 августа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способствовать накоплению веществ 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17284" y="608873"/>
            <a:ext cx="43476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13439</TotalTime>
  <Words>629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2377</cp:revision>
  <cp:lastPrinted>2021-02-03T11:37:00Z</cp:lastPrinted>
  <dcterms:created xsi:type="dcterms:W3CDTF">2018-03-27T06:03:00Z</dcterms:created>
  <dcterms:modified xsi:type="dcterms:W3CDTF">2022-08-26T09:12:59Z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