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ночью  14-16, днем  31-33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            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14-16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9101" y="1936151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5032" y="2982609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2918" y="622768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12865</TotalTime>
  <Words>609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2328</cp:revision>
  <cp:lastPrinted>2021-07-01T03:56:27Z</cp:lastPrinted>
  <dcterms:created xsi:type="dcterms:W3CDTF">2018-03-27T06:03:00Z</dcterms:created>
  <dcterms:modified xsi:type="dcterms:W3CDTF">2022-08-26T09:20:31Z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