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107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7-12 м/с. Температура воздуха ночью 13-15, днем 24-26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36927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547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2289</cp:revision>
  <cp:lastPrinted>2021-07-01T03:56:27Z</cp:lastPrinted>
  <dcterms:created xsi:type="dcterms:W3CDTF">2018-03-27T06:03:00Z</dcterms:created>
  <dcterms:modified xsi:type="dcterms:W3CDTF">2022-08-26T09:36:50Z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