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3" d="100"/>
          <a:sy n="73" d="100"/>
        </p:scale>
        <p:origin x="282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4121965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№238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августа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18" y="3718258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26 августа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01517592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1472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141994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августа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августа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</a:t>
            </a:r>
            <a:r>
              <a:rPr 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7-12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13-15°,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28-30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28 августа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</a:t>
            </a:r>
          </a:p>
          <a:p>
            <a:pPr lvl="0" indent="17780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северо-западный 7-12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13-15°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4438" y="2272327"/>
            <a:ext cx="4681537" cy="1015663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 августа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 августа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5017184" y="3339080"/>
            <a:ext cx="4680169" cy="276999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Аэрологическая станция, 1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4457" y="4411868"/>
            <a:ext cx="4298660" cy="1793249"/>
            <a:chOff x="523875" y="3931523"/>
            <a:chExt cx="4298660" cy="196682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4420116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3152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57337" y="615241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М.С</a:t>
            </a:r>
            <a:r>
              <a:rPr 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505307448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176213" algn="just"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отсутствуют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16403</TotalTime>
  <Words>580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2357</cp:revision>
  <cp:lastPrinted>2021-07-01T03:56:27Z</cp:lastPrinted>
  <dcterms:created xsi:type="dcterms:W3CDTF">2018-03-27T06:03:00Z</dcterms:created>
  <dcterms:modified xsi:type="dcterms:W3CDTF">2022-08-26T09:23:02Z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