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32628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27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Днем небольшой дождь, гроза. Ветер северо-западный 9-14, при грозе 18 м/с. Температура воздуха ночью 10-12, днем 24-26 тепла.</a:t>
            </a: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27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до 09 ч. 27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8-10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=""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августа, ночью 28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17122</TotalTime>
  <Words>609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2706</cp:revision>
  <cp:lastPrinted>2021-11-30T05:55:24Z</cp:lastPrinted>
  <dcterms:created xsi:type="dcterms:W3CDTF">2018-03-27T06:03:00Z</dcterms:created>
  <dcterms:modified xsi:type="dcterms:W3CDTF">2022-08-26T09:24:05Z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