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1968242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№238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26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40358190"/>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554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3929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390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тамызға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26 </a:t>
            </a:r>
            <a:r>
              <a:rPr lang="ru-RU" altLang="ru-RU" sz="1200" b="1" dirty="0" err="1" smtClean="0">
                <a:solidFill>
                  <a:prstClr val="black"/>
                </a:solidFill>
                <a:latin typeface="Times New Roman" panose="02020603050405020304" pitchFamily="18" charset="0"/>
                <a:cs typeface="Times New Roman" panose="02020603050405020304" pitchFamily="18" charset="0"/>
              </a:rPr>
              <a:t>тамызды</a:t>
            </a:r>
            <a:r>
              <a:rPr lang="kk-KZ" altLang="ru-RU" sz="1200" b="1" dirty="0" smtClean="0">
                <a:solidFill>
                  <a:prstClr val="black"/>
                </a:solidFill>
                <a:latin typeface="Times New Roman" panose="02020603050405020304" pitchFamily="18" charset="0"/>
                <a:cs typeface="Times New Roman" panose="02020603050405020304" pitchFamily="18" charset="0"/>
              </a:rPr>
              <a:t>ң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27 </a:t>
            </a:r>
            <a:r>
              <a:rPr lang="ru-RU" altLang="ru-RU" sz="1200" b="1" dirty="0" err="1" smtClean="0">
                <a:solidFill>
                  <a:prstClr val="black"/>
                </a:solidFill>
                <a:latin typeface="Times New Roman" panose="02020603050405020304" pitchFamily="18" charset="0"/>
                <a:cs typeface="Times New Roman" panose="02020603050405020304" pitchFamily="18" charset="0"/>
              </a:rPr>
              <a:t>тамыздың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Жауын-шашынсыз.</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Жел солтүстік-батыстан 3-8 </a:t>
            </a:r>
            <a:r>
              <a:rPr lang="kk-KZ" sz="1200" dirty="0" smtClean="0">
                <a:solidFill>
                  <a:prstClr val="black"/>
                </a:solidFill>
                <a:latin typeface="Times New Roman" pitchFamily="18" charset="0"/>
                <a:cs typeface="Times New Roman" pitchFamily="18" charset="0"/>
              </a:rPr>
              <a:t>м/с. Ауа температурасы түнде 8-10°, күндіз 26-28°</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28 тамызға</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ж. 27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тамыздың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28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тамыздың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09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Жел солтүстік-батыстан 3-8 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8-10°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27 </a:t>
            </a:r>
            <a:r>
              <a:rPr lang="ru-RU" sz="1200" dirty="0" err="1" smtClean="0">
                <a:solidFill>
                  <a:prstClr val="black"/>
                </a:solidFill>
                <a:latin typeface="Times New Roman" panose="02020603050405020304" pitchFamily="18" charset="0"/>
                <a:cs typeface="Times New Roman" panose="02020603050405020304" pitchFamily="18" charset="0"/>
              </a:rPr>
              <a:t>тамыз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28 </a:t>
            </a:r>
            <a:r>
              <a:rPr lang="ru-RU" sz="1200" dirty="0" err="1" smtClean="0">
                <a:solidFill>
                  <a:prstClr val="black"/>
                </a:solidFill>
                <a:latin typeface="Times New Roman" panose="02020603050405020304" pitchFamily="18" charset="0"/>
                <a:cs typeface="Times New Roman" panose="02020603050405020304" pitchFamily="18" charset="0"/>
              </a:rPr>
              <a:t>тамызға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smtClean="0">
                <a:latin typeface="Times New Roman" panose="02020603050405020304" pitchFamily="18" charset="0"/>
                <a:cs typeface="Times New Roman" panose="02020603050405020304" pitchFamily="18" charset="0"/>
              </a:rPr>
              <a:t>.</a:t>
            </a:r>
            <a:endParaRPr lang="ru-RU" sz="1200" b="1" i="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17290</TotalTime>
  <Words>580</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2478</cp:revision>
  <cp:lastPrinted>2021-07-01T03:56:27Z</cp:lastPrinted>
  <dcterms:created xsi:type="dcterms:W3CDTF">2018-03-27T06:03:00Z</dcterms:created>
  <dcterms:modified xsi:type="dcterms:W3CDTF">2022-08-26T09:21:26Z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