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54" y="23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60330091"/>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50786"/>
            <a:ext cx="5008686"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27 тамызға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26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27</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солтүстікке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ауысады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түнде13-15,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25-27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28 тамыз</a:t>
            </a:r>
            <a:r>
              <a:rPr lang="ru-RU" altLang="ru-RU" sz="1200" b="1" dirty="0" err="1">
                <a:solidFill>
                  <a:srgbClr val="000000"/>
                </a:solidFill>
                <a:latin typeface="Times New Roman" panose="02020603050405020304" pitchFamily="18" charset="0"/>
                <a:cs typeface="Times New Roman" panose="02020603050405020304" pitchFamily="18" charset="0"/>
              </a:rPr>
              <a:t>ға</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27 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28 </a:t>
            </a:r>
            <a:r>
              <a:rPr lang="ru-RU" sz="1200" b="1" dirty="0" err="1">
                <a:solidFill>
                  <a:srgbClr val="000000"/>
                </a:solidFill>
                <a:latin typeface="Times New Roman" panose="02020603050405020304" pitchFamily="18" charset="0"/>
                <a:cs typeface="Times New Roman" panose="02020603050405020304" pitchFamily="18" charset="0"/>
              </a:rPr>
              <a:t>тамыз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lvl="0"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7-12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15-17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18349458"/>
              </p:ext>
            </p:extLst>
          </p:nvPr>
        </p:nvGraphicFramePr>
        <p:xfrm>
          <a:off x="4950400" y="4097231"/>
          <a:ext cx="4667576" cy="24993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421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32765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27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28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14314</TotalTime>
  <Words>594</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Аяулым Кадылбекова</cp:lastModifiedBy>
  <cp:revision>2373</cp:revision>
  <cp:lastPrinted>2021-07-01T07:38:07Z</cp:lastPrinted>
  <dcterms:created xsi:type="dcterms:W3CDTF">2018-03-27T06:03:00Z</dcterms:created>
  <dcterms:modified xsi:type="dcterms:W3CDTF">2022-08-26T09:22:55Z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